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4"/>
  </p:sldMasterIdLst>
  <p:notesMasterIdLst>
    <p:notesMasterId r:id="rId7"/>
  </p:notesMasterIdLst>
  <p:handoutMasterIdLst>
    <p:handoutMasterId r:id="rId8"/>
  </p:handoutMasterIdLst>
  <p:sldIdLst>
    <p:sldId id="265" r:id="rId5"/>
    <p:sldId id="310" r:id="rId6"/>
  </p:sldIdLst>
  <p:sldSz cx="12188825" cy="6858000"/>
  <p:notesSz cx="6858000" cy="9144000"/>
  <p:custDataLst>
    <p:tags r:id="rId9"/>
  </p:custDataLst>
  <p:defaultTextStyle>
    <a:defPPr rtl="0"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29" autoAdjust="0"/>
  </p:normalViewPr>
  <p:slideViewPr>
    <p:cSldViewPr showGuides="1">
      <p:cViewPr varScale="1">
        <p:scale>
          <a:sx n="68" d="100"/>
          <a:sy n="68" d="100"/>
        </p:scale>
        <p:origin x="78" y="744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88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AFF075A9-79FD-4C25-8CB4-4C1C7B73C8A9}" type="datetime1">
              <a:rPr lang="it-IT" smtClean="0"/>
              <a:pPr algn="r" rtl="0"/>
              <a:t>28/02/2019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D9F912AB-2776-42F2-A957-313FC7EFEDB9}" type="slidenum">
              <a:rPr lang="it-IT" smtClean="0"/>
              <a:pPr algn="r" rtl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5CDC68C7-8623-4451-B071-5021073ABB13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 rtl="0"/>
            <a:r>
              <a:rPr lang="it-IT" noProof="0" dirty="0" smtClean="0"/>
              <a:t>Secondo livello</a:t>
            </a:r>
          </a:p>
          <a:p>
            <a:pPr lvl="2" rtl="0"/>
            <a:r>
              <a:rPr lang="it-IT" noProof="0" dirty="0" smtClean="0"/>
              <a:t>Terzo livello</a:t>
            </a:r>
          </a:p>
          <a:p>
            <a:pPr lvl="3" rtl="0"/>
            <a:r>
              <a:rPr lang="it-IT" noProof="0" dirty="0" smtClean="0"/>
              <a:t>Quarto livello</a:t>
            </a:r>
          </a:p>
          <a:p>
            <a:pPr lvl="4" rtl="0"/>
            <a:r>
              <a:rPr lang="it-IT" noProof="0" dirty="0" smtClean="0"/>
              <a:t>Quinto livello</a:t>
            </a:r>
            <a:endParaRPr lang="it-IT" noProof="0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it-IT" noProof="0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93199CD-3E1B-4AE6-990F-76F925F5EA9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66522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it-IT" smtClean="0"/>
              <a:pPr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4320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38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808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7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958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5126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9477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5920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157AA-52B0-4F49-B3D4-496D41D1B509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214894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2403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92DBE-BBC3-4A28-A909-35593DADC5C7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6885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4CE4E-6BDC-4433-87C5-0DA27E562036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71577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​</a:t>
            </a:r>
            <a:fld id="{39D2C5AA-0DA3-4C59-A655-F19CFD772404}" type="datetime1">
              <a:rPr lang="it-IT" smtClean="0"/>
              <a:pPr/>
              <a:t>28/02/2019</a:t>
            </a:fld>
            <a:r>
              <a:rPr lang="it-IT" smtClean="0"/>
              <a:t>​</a:t>
            </a:r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125618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​</a:t>
            </a:r>
            <a:fld id="{4477D747-ABC6-40AC-BC57-34748F6F8724}" type="datetime1">
              <a:rPr lang="it-IT" smtClean="0"/>
              <a:pPr/>
              <a:t>28/02/2019</a:t>
            </a:fld>
            <a:r>
              <a:rPr lang="it-IT" smtClean="0"/>
              <a:t>​</a:t>
            </a:r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8275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DA3C6-2C05-43C6-8484-28141B203A86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16363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8627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D336-A561-42D4-B53C-C768C8AFC1F4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32495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8978-DDCB-4322-90DA-759B156EAB4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it-IT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A013F82-EE5E-44EE-A61D-E31C6657F26F}" type="slidenum">
              <a:rPr lang="it-IT" noProof="0" smtClean="0"/>
              <a:pPr rtl="0"/>
              <a:t>‹N›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210475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DDE53-CDF8-4A6F-B68E-C9BDF459CFED}" type="datetime1">
              <a:rPr lang="it-IT" smtClean="0"/>
              <a:pPr/>
              <a:t>28/02/2019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it-IT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A013F82-EE5E-44EE-A61D-E31C6657F26F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38777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it" dirty="0"/>
              <a:t>Layout titolo</a:t>
            </a:r>
            <a:endParaRPr lang="en-US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it"/>
              <a:t>Sottotitolo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" dirty="0" smtClean="0"/>
              <a:t>Sommario presentazione</a:t>
            </a:r>
            <a:endParaRPr lang="en-US" dirty="0"/>
          </a:p>
        </p:txBody>
      </p:sp>
      <p:sp>
        <p:nvSpPr>
          <p:cNvPr id="14" name="Segnaposto contenuto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r>
              <a:rPr lang="it" sz="2800" smtClean="0"/>
              <a:t>Grafico </a:t>
            </a:r>
            <a:r>
              <a:rPr lang="it" sz="2800" dirty="0"/>
              <a:t>clima </a:t>
            </a:r>
            <a:r>
              <a:rPr lang="it" sz="2800" dirty="0" smtClean="0"/>
              <a:t>Mendrisiotto (Stabio)</a:t>
            </a:r>
          </a:p>
          <a:p>
            <a:r>
              <a:rPr lang="it" sz="2800" dirty="0" smtClean="0"/>
              <a:t>Indicatori climatici - </a:t>
            </a:r>
            <a:r>
              <a:rPr lang="it-CH" sz="2800" dirty="0"/>
              <a:t>Giorni con gelo</a:t>
            </a:r>
            <a:endParaRPr lang="it" sz="2800" dirty="0"/>
          </a:p>
          <a:p>
            <a:r>
              <a:rPr lang="it" sz="2800" dirty="0"/>
              <a:t>Indicatori climatici - </a:t>
            </a:r>
            <a:r>
              <a:rPr lang="it-IT" sz="2800" dirty="0"/>
              <a:t>Giorni </a:t>
            </a:r>
            <a:r>
              <a:rPr lang="it-IT" sz="2800" dirty="0" smtClean="0"/>
              <a:t>tropicali</a:t>
            </a:r>
            <a:endParaRPr lang="it" sz="2800" dirty="0"/>
          </a:p>
          <a:p>
            <a:r>
              <a:rPr lang="it" sz="2800" dirty="0"/>
              <a:t>Indicatori climatici - </a:t>
            </a:r>
            <a:r>
              <a:rPr lang="it-IT" sz="2800" dirty="0" smtClean="0"/>
              <a:t>Siccità</a:t>
            </a:r>
            <a:endParaRPr lang="it-CH" sz="2800" dirty="0"/>
          </a:p>
        </p:txBody>
      </p:sp>
    </p:spTree>
    <p:extLst>
      <p:ext uri="{BB962C8B-B14F-4D97-AF65-F5344CB8AC3E}">
        <p14:creationId xmlns:p14="http://schemas.microsoft.com/office/powerpoint/2010/main" val="2139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i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1564227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Take your audience through a digital tunnel where they'll  burst through to the other side and see the information you want to present. Show them lists, charts, tables, SmartArt,  and pictures using a variety of layouts in widescreen (16X9) format. This design works well for subjects on science and technology, computers, communication, and more.   
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2012-05-11T02:04:00+00:00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TP102895246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835483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REDMOND\v-vaddu</DisplayName>
        <AccountId>2567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2CCB507-0646-4A50-A4F7-7F385079D5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228E6B-D70C-44BB-A81F-A245495F61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0E41224-0370-4595-877C-23316CD80004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28</Words>
  <Application>Microsoft Office PowerPoint</Application>
  <PresentationFormat>Personalizzato</PresentationFormat>
  <Paragraphs>9</Paragraphs>
  <Slides>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Corbel</vt:lpstr>
      <vt:lpstr>Trebuchet MS</vt:lpstr>
      <vt:lpstr>Wingdings 3</vt:lpstr>
      <vt:lpstr>Sfaccettatura</vt:lpstr>
      <vt:lpstr>Layout titolo</vt:lpstr>
      <vt:lpstr>Sommario presentazione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2018-12-10T12:35:56Z</dcterms:created>
  <dcterms:modified xsi:type="dcterms:W3CDTF">2019-02-28T12:23:45Z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